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4" r:id="rId2"/>
  </p:sldMasterIdLst>
  <p:notesMasterIdLst>
    <p:notesMasterId r:id="rId8"/>
  </p:notesMasterIdLst>
  <p:sldIdLst>
    <p:sldId id="275" r:id="rId3"/>
    <p:sldId id="278" r:id="rId4"/>
    <p:sldId id="276" r:id="rId5"/>
    <p:sldId id="279" r:id="rId6"/>
    <p:sldId id="277" r:id="rId7"/>
  </p:sldIdLst>
  <p:sldSz cx="9144000" cy="6858000" type="screen4x3"/>
  <p:notesSz cx="6797675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529C"/>
    <a:srgbClr val="5D6469"/>
    <a:srgbClr val="F3F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373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5348"/>
          </a:xfrm>
          <a:prstGeom prst="rect">
            <a:avLst/>
          </a:prstGeom>
        </p:spPr>
        <p:txBody>
          <a:bodyPr vert="horz" lIns="95252" tIns="47626" rIns="95252" bIns="47626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5348"/>
          </a:xfrm>
          <a:prstGeom prst="rect">
            <a:avLst/>
          </a:prstGeom>
        </p:spPr>
        <p:txBody>
          <a:bodyPr vert="horz" lIns="95252" tIns="47626" rIns="95252" bIns="47626" rtlCol="0"/>
          <a:lstStyle>
            <a:lvl1pPr algn="r">
              <a:defRPr sz="1200"/>
            </a:lvl1pPr>
          </a:lstStyle>
          <a:p>
            <a:fld id="{C02F0184-E79D-4C50-B656-94B31647955E}" type="datetimeFigureOut">
              <a:rPr lang="de-DE" smtClean="0"/>
              <a:t>10.08.2018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76338" y="1233488"/>
            <a:ext cx="444500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252" tIns="47626" rIns="95252" bIns="47626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51221"/>
            <a:ext cx="5438140" cy="3887361"/>
          </a:xfrm>
          <a:prstGeom prst="rect">
            <a:avLst/>
          </a:prstGeom>
        </p:spPr>
        <p:txBody>
          <a:bodyPr vert="horz" lIns="95252" tIns="47626" rIns="95252" bIns="47626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377320"/>
            <a:ext cx="2945659" cy="495347"/>
          </a:xfrm>
          <a:prstGeom prst="rect">
            <a:avLst/>
          </a:prstGeom>
        </p:spPr>
        <p:txBody>
          <a:bodyPr vert="horz" lIns="95252" tIns="47626" rIns="95252" bIns="47626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377320"/>
            <a:ext cx="2945659" cy="495347"/>
          </a:xfrm>
          <a:prstGeom prst="rect">
            <a:avLst/>
          </a:prstGeom>
        </p:spPr>
        <p:txBody>
          <a:bodyPr vert="horz" lIns="95252" tIns="47626" rIns="95252" bIns="47626" rtlCol="0" anchor="b"/>
          <a:lstStyle>
            <a:lvl1pPr algn="r">
              <a:defRPr sz="1200"/>
            </a:lvl1pPr>
          </a:lstStyle>
          <a:p>
            <a:fld id="{57513AE1-9444-44B4-9E22-29BFC93701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6707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bg>
      <p:bgPr>
        <a:solidFill>
          <a:srgbClr val="F3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1866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F1128-E3D0-4509-B329-5AC8F79BA00F}" type="datetimeFigureOut">
              <a:rPr lang="de-DE" smtClean="0"/>
              <a:pPr/>
              <a:t>10.08.2018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Firmenpräsentation Säckl Automation GmbH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401CD-9C08-4D20-94CF-276399FCB8E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2141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3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>
          <a:xfrm>
            <a:off x="1180618" y="1947984"/>
            <a:ext cx="231494" cy="2357435"/>
          </a:xfrm>
          <a:prstGeom prst="rect">
            <a:avLst/>
          </a:prstGeom>
          <a:solidFill>
            <a:srgbClr val="0A52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412112" y="1672921"/>
            <a:ext cx="7268901" cy="2907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438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3F4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F1128-E3D0-4509-B329-5AC8F79BA00F}" type="datetimeFigureOut">
              <a:rPr lang="de-DE" smtClean="0"/>
              <a:pPr/>
              <a:t>10.08.2018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Firmenpräsentation Säckl Automation GmbH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401CD-9C08-4D20-94CF-276399FCB8EE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0" y="0"/>
            <a:ext cx="266218" cy="844952"/>
          </a:xfrm>
          <a:prstGeom prst="rect">
            <a:avLst/>
          </a:prstGeom>
          <a:solidFill>
            <a:srgbClr val="0A52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 userDrawn="1"/>
        </p:nvSpPr>
        <p:spPr>
          <a:xfrm>
            <a:off x="262162" y="109959"/>
            <a:ext cx="8881837" cy="625033"/>
          </a:xfrm>
          <a:prstGeom prst="rect">
            <a:avLst/>
          </a:prstGeom>
          <a:solidFill>
            <a:srgbClr val="5D64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" name="Rechteck 9"/>
          <p:cNvSpPr/>
          <p:nvPr userDrawn="1"/>
        </p:nvSpPr>
        <p:spPr>
          <a:xfrm>
            <a:off x="8248978" y="6401097"/>
            <a:ext cx="74407" cy="410901"/>
          </a:xfrm>
          <a:prstGeom prst="rect">
            <a:avLst/>
          </a:prstGeom>
          <a:solidFill>
            <a:srgbClr val="0A52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73688" y="6447247"/>
            <a:ext cx="780923" cy="312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291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6184" y="167538"/>
            <a:ext cx="862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>
                <a:solidFill>
                  <a:srgbClr val="F3F4F4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Maschinenliste Firma Säckl</a:t>
            </a: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899867"/>
              </p:ext>
            </p:extLst>
          </p:nvPr>
        </p:nvGraphicFramePr>
        <p:xfrm>
          <a:off x="590909" y="1348753"/>
          <a:ext cx="7962181" cy="4160493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9777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843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7262">
                <a:tc gridSpan="2"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de-DE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FRÄSEN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27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dirty="0" err="1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Bohrwerk</a:t>
                      </a:r>
                      <a:r>
                        <a:rPr lang="de-DE" sz="1000" b="1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 Scharmann mit Drehtisch WFT160</a:t>
                      </a:r>
                      <a:endParaRPr lang="de-DE" sz="10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9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Steuerung: Heidenhain TNC 430</a:t>
                      </a:r>
                      <a:br>
                        <a:rPr lang="de-DE" sz="9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9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Spindeldurchmesser 160 mm, X = 17.500 mm, Y = 4.500 mm, Z = 1.000 mm, W = 800 mm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Drehtisch 2.500 x 3.000 mm, Belastbarkeit 40 Tonnen</a:t>
                      </a:r>
                      <a:endParaRPr lang="de-DE" sz="900" b="0" dirty="0"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1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MT-</a:t>
                      </a:r>
                      <a:r>
                        <a:rPr lang="de-DE" sz="1000" b="1" dirty="0" err="1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Rent</a:t>
                      </a:r>
                      <a:r>
                        <a:rPr lang="de-DE" sz="1000" b="1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 V110-15TH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Steuerung: Heidenhain TNC 530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X= 1.100 mm, Y= 610 mm, Z=610 mm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S= 15.000 U/min , IKZ = 22 bar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- 60-Fach Werkzeugmagazin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6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kern="1200" dirty="0" err="1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Lehrenbohrwerk</a:t>
                      </a:r>
                      <a:r>
                        <a:rPr lang="de-DE" sz="1000" b="1" kern="12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 / Portalfräsmaschine Burkhardt &amp; Weber HYOP 440</a:t>
                      </a:r>
                      <a:endParaRPr lang="de-DE" sz="10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Steuerung: Heidenhain TNC 530</a:t>
                      </a:r>
                      <a:br>
                        <a:rPr lang="de-DE" sz="9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9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X = 4.400 mm, Y = 2.200 mm, Z = 1.550 mm,</a:t>
                      </a:r>
                      <a:br>
                        <a:rPr lang="de-DE" sz="9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9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mit gesteuerten Winkelkopf 4x90°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99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Lateralfräsmaschine </a:t>
                      </a:r>
                      <a:r>
                        <a:rPr lang="de-DE" sz="1000" b="1" dirty="0" err="1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Zayer</a:t>
                      </a:r>
                      <a:r>
                        <a:rPr lang="de-DE" sz="1000" b="1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 Kairos 8000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sz="9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Steuerung: Heidenhain TNC 530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de-DE" sz="9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X = 8.000 mm, Y = 1.500 mm, Z = 2.500 mm</a:t>
                      </a:r>
                    </a:p>
                    <a:p>
                      <a:pPr marL="0" indent="0" algn="l" defTabSz="914400" rtl="0" eaLnBrk="1" latinLnBrk="0" hangingPunct="1">
                        <a:buFontTx/>
                        <a:buNone/>
                      </a:pPr>
                      <a:r>
                        <a:rPr lang="de-DE" sz="9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mit schwenkbarem 30° Kopf u. 90-fach </a:t>
                      </a:r>
                      <a:r>
                        <a:rPr lang="de-DE" sz="9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Werkzeugmagazin</a:t>
                      </a:r>
                      <a:endParaRPr lang="de-DE" sz="9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72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Bettfräsmaschine </a:t>
                      </a:r>
                      <a:r>
                        <a:rPr lang="de-DE" sz="1000" b="1" dirty="0" err="1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Zayer</a:t>
                      </a:r>
                      <a:r>
                        <a:rPr lang="de-DE" sz="1000" b="1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 KF3000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Steuerung: Heidenhain TNC 530</a:t>
                      </a:r>
                      <a:br>
                        <a:rPr lang="de-DE" sz="9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9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X = 2.800 mm, Y = 1.500 mm, Z = 1.000 mm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62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Kreuzschlittenfräsmaschine </a:t>
                      </a:r>
                      <a:r>
                        <a:rPr lang="de-DE" sz="1000" b="1" dirty="0" err="1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Heckert</a:t>
                      </a:r>
                      <a:endParaRPr lang="de-DE" sz="1000" b="1" dirty="0"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Steuerung: Heidenhain TNC 410</a:t>
                      </a:r>
                      <a:br>
                        <a:rPr lang="de-DE" sz="9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9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X = 1.600 mm, Y = 550 mm, Z = 600 mm</a:t>
                      </a:r>
                      <a:endParaRPr lang="de-DE" sz="900" b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72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Konsolenfräsmaschine </a:t>
                      </a:r>
                      <a:r>
                        <a:rPr lang="de-DE" sz="1000" b="1" dirty="0" err="1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Huron</a:t>
                      </a:r>
                      <a:r>
                        <a:rPr lang="de-DE" sz="1000" b="1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 mit Drehtisch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Steuerung: Heidenhain TNC 530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X = 1.280 mm, Y = 720 mm, Z = 680 mm, C-Achse</a:t>
                      </a:r>
                      <a:endParaRPr lang="de-DE" sz="900" b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9656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44B7C9C9-F6F0-473B-8FC3-F0A91B714BA4}"/>
              </a:ext>
            </a:extLst>
          </p:cNvPr>
          <p:cNvSpPr txBox="1"/>
          <p:nvPr/>
        </p:nvSpPr>
        <p:spPr>
          <a:xfrm>
            <a:off x="326184" y="167538"/>
            <a:ext cx="862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>
                <a:solidFill>
                  <a:srgbClr val="F3F4F4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Maschinenliste Firma Säckl</a:t>
            </a:r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E2187203-61D9-4D50-A7F9-2475F8CEB5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732235"/>
              </p:ext>
            </p:extLst>
          </p:nvPr>
        </p:nvGraphicFramePr>
        <p:xfrm>
          <a:off x="586596" y="2038428"/>
          <a:ext cx="7970808" cy="2781144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981009">
                  <a:extLst>
                    <a:ext uri="{9D8B030D-6E8A-4147-A177-3AD203B41FA5}">
                      <a16:colId xmlns:a16="http://schemas.microsoft.com/office/drawing/2014/main" val="1374205196"/>
                    </a:ext>
                  </a:extLst>
                </a:gridCol>
                <a:gridCol w="4989799">
                  <a:extLst>
                    <a:ext uri="{9D8B030D-6E8A-4147-A177-3AD203B41FA5}">
                      <a16:colId xmlns:a16="http://schemas.microsoft.com/office/drawing/2014/main" val="1037985158"/>
                    </a:ext>
                  </a:extLst>
                </a:gridCol>
              </a:tblGrid>
              <a:tr h="428108">
                <a:tc gridSpan="2">
                  <a:txBody>
                    <a:bodyPr/>
                    <a:lstStyle/>
                    <a:p>
                      <a:pPr algn="ctr"/>
                      <a:r>
                        <a:rPr lang="de-DE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FRÄSEN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525024"/>
                  </a:ext>
                </a:extLst>
              </a:tr>
              <a:tr h="5886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kern="12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5-Achs Reiden mit Drehtisch BRF24</a:t>
                      </a:r>
                      <a:endParaRPr lang="de-DE" sz="10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kern="12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Steuerung: Heidenhain TNC 530</a:t>
                      </a:r>
                      <a:br>
                        <a:rPr lang="de-DE" sz="900" kern="12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900" kern="12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X = 4.000 mm, Y = 1.200 mm, Z = 1.500 mm,</a:t>
                      </a:r>
                      <a:br>
                        <a:rPr lang="de-DE" sz="900" kern="12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</a:br>
                      <a:r>
                        <a:rPr lang="de-DE" sz="900" kern="12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Drehtischdurchmesser 1.700 mm</a:t>
                      </a:r>
                      <a:endParaRPr lang="de-DE" sz="900" b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4139603"/>
                  </a:ext>
                </a:extLst>
              </a:tr>
              <a:tr h="6518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5-Achs Simultan </a:t>
                      </a:r>
                      <a:r>
                        <a:rPr lang="de-DE" sz="1000" b="1" dirty="0" err="1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Hedelius</a:t>
                      </a:r>
                      <a:r>
                        <a:rPr lang="de-DE" sz="1000" b="1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000" b="1" dirty="0" err="1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Acura</a:t>
                      </a:r>
                      <a:r>
                        <a:rPr lang="de-DE" sz="1000" b="1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 65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Steuerung: Heidenhain TNC 640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X= 700 mm , Y = 650 / 465 mm , Z = 600 mm; Schwenkbereich +30° bis -115°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S= 18.000 U/min , IKZ = 25 bar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- 245-fach Werkzeugmagazin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2383824"/>
                  </a:ext>
                </a:extLst>
              </a:tr>
              <a:tr h="791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5-Achs </a:t>
                      </a:r>
                      <a:r>
                        <a:rPr lang="de-DE" sz="1000" b="1" dirty="0" err="1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Hedelius</a:t>
                      </a:r>
                      <a:r>
                        <a:rPr lang="de-DE" sz="1000" b="1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000" b="1" dirty="0" err="1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Tiltenta</a:t>
                      </a:r>
                      <a:r>
                        <a:rPr lang="de-DE" sz="1000" b="1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Steuerung: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X= 2.600 mm / 2.030 mm, Y= 750 mm, Z= 695mm / 800mm (V / H)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Schwenkbereich +98° bis –98°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S= 14.000 U/min , IKZ = 25 bar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- 245-fach Werkzeugmagazin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68548583"/>
                  </a:ext>
                </a:extLst>
              </a:tr>
              <a:tr h="321080"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b="1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……und mehrere kleinere konventionelle Fräsmaschinen!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000" b="0" kern="1200" dirty="0">
                        <a:solidFill>
                          <a:schemeClr val="dk1"/>
                        </a:solidFill>
                        <a:latin typeface="Trebuchet MS" panose="020B0603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11134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8548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6184" y="167538"/>
            <a:ext cx="862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>
                <a:solidFill>
                  <a:srgbClr val="F3F4F4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Maschinenliste Firma Säckl</a:t>
            </a:r>
            <a:endParaRPr lang="de-DE" sz="2400" b="1" dirty="0">
              <a:solidFill>
                <a:srgbClr val="F3F4F4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492000"/>
              </p:ext>
            </p:extLst>
          </p:nvPr>
        </p:nvGraphicFramePr>
        <p:xfrm>
          <a:off x="586596" y="928122"/>
          <a:ext cx="7970807" cy="5001755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664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06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379">
                <a:tc gridSpan="2">
                  <a:txBody>
                    <a:bodyPr/>
                    <a:lstStyle/>
                    <a:p>
                      <a:pPr algn="ctr"/>
                      <a:r>
                        <a:rPr lang="de-DE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DREHEN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4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kern="12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Zerbst Heidenhain Manuel Plus 4110</a:t>
                      </a:r>
                      <a:endParaRPr lang="de-DE" sz="10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kern="12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über Bett Ø2.100mm </a:t>
                      </a:r>
                    </a:p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kern="12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über Schlitten Ø1.760mm</a:t>
                      </a:r>
                    </a:p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kern="12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Spitzenweite 8.200mm</a:t>
                      </a:r>
                    </a:p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kern="12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gesteuertes Innendrehen ab Ø800 x 8.000mm</a:t>
                      </a:r>
                      <a:endParaRPr lang="de-DE" sz="9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64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kern="12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Meuser</a:t>
                      </a:r>
                      <a:endParaRPr lang="de-DE" sz="10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kern="12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über Bett Ø1.400mm 		- Innendrehen von der Seite:</a:t>
                      </a:r>
                    </a:p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kern="12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über Schlitten Ø1.100mm		   Ø165mm x 1.800mm</a:t>
                      </a:r>
                    </a:p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kern="12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Spitzenweite 3.600mm		   Ø210mm x 1.800mm</a:t>
                      </a:r>
                    </a:p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kern="12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in der Kröpfung Ø1.800mm</a:t>
                      </a:r>
                    </a:p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kern="12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Spindeldurchlass Ø110mm</a:t>
                      </a:r>
                      <a:endParaRPr lang="de-DE" sz="9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94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kern="1200" dirty="0" err="1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Geminis</a:t>
                      </a:r>
                      <a:r>
                        <a:rPr lang="de-DE" sz="1000" b="1" kern="12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 Heidenhain Manuel Plus 4110</a:t>
                      </a:r>
                      <a:endParaRPr lang="de-DE" sz="10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kern="12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über Bett Ø1.000mm </a:t>
                      </a:r>
                    </a:p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kern="12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de-DE" sz="900" kern="1200" baseline="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900" kern="12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über Schlitten Ø680mm</a:t>
                      </a:r>
                    </a:p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kern="12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Spitzenweite 6.000mm</a:t>
                      </a:r>
                    </a:p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kern="12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Spindeldurchlass Ø230mm</a:t>
                      </a:r>
                      <a:endParaRPr lang="de-DE" sz="9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4512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de-DE" sz="1000" b="1" kern="1200" dirty="0" err="1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Colchester</a:t>
                      </a:r>
                      <a:r>
                        <a:rPr lang="de-DE" sz="1000" b="1" kern="12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 Magnum LB 800</a:t>
                      </a:r>
                      <a:endParaRPr lang="de-DE" sz="10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kern="12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über Bett Ø740mm </a:t>
                      </a:r>
                    </a:p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kern="12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über Schlitten Ø520mm</a:t>
                      </a:r>
                    </a:p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kern="12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Spitzenweite 4.200mm</a:t>
                      </a:r>
                    </a:p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kern="12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in der Kröpfung Ø1.040mm</a:t>
                      </a:r>
                    </a:p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kern="12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Spindeldurchlass Ø170mm</a:t>
                      </a:r>
                      <a:endParaRPr lang="de-DE" sz="9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1906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de-DE" sz="10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CMZ TC-35-Y-1350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kern="12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über Bett Ø920mm                                                         - Revolver mit 12 Werkzeugen</a:t>
                      </a:r>
                    </a:p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kern="12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über Schlitten Ø745mm                                                  - Werkzeug angetrieben</a:t>
                      </a:r>
                    </a:p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kern="12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Spitzenweite 1350mm</a:t>
                      </a:r>
                    </a:p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kern="12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Spindeldurchlass Ø95mm</a:t>
                      </a:r>
                      <a:endParaRPr lang="de-DE" sz="9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Steuerung Fanuc 32iTB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27228513"/>
                  </a:ext>
                </a:extLst>
              </a:tr>
              <a:tr h="682523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de-DE" sz="1000" b="1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Pensotti</a:t>
                      </a:r>
                      <a:r>
                        <a:rPr lang="de-DE" sz="10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 Karussell TTP 2000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kern="12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Ø Tisch: 2.000mm</a:t>
                      </a:r>
                    </a:p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kern="12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max. Dreh-Ø: 2.400mm</a:t>
                      </a:r>
                    </a:p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kern="12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max. </a:t>
                      </a:r>
                      <a:r>
                        <a:rPr lang="de-DE" sz="900" kern="1200" dirty="0" err="1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Drehhöhe</a:t>
                      </a:r>
                      <a:r>
                        <a:rPr lang="de-DE" sz="900" kern="12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: 1.700mm</a:t>
                      </a:r>
                    </a:p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Steuerung Siemens 840D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0509731"/>
                  </a:ext>
                </a:extLst>
              </a:tr>
              <a:tr h="274034">
                <a:tc gridSpan="2">
                  <a:txBody>
                    <a:bodyPr/>
                    <a:lstStyle/>
                    <a:p>
                      <a:pPr algn="ctr"/>
                      <a:r>
                        <a:rPr lang="de-DE" sz="1200" b="1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……und mehrere kleinere konventionelle Drehmaschinen!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000" b="0" kern="1200" dirty="0">
                        <a:solidFill>
                          <a:schemeClr val="dk1"/>
                        </a:solidFill>
                        <a:latin typeface="Trebuchet MS" panose="020B0603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0658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7566F5F2-D0AF-4A80-AF95-3B1C3686D45C}"/>
              </a:ext>
            </a:extLst>
          </p:cNvPr>
          <p:cNvSpPr txBox="1"/>
          <p:nvPr/>
        </p:nvSpPr>
        <p:spPr>
          <a:xfrm>
            <a:off x="326184" y="167538"/>
            <a:ext cx="862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>
                <a:solidFill>
                  <a:srgbClr val="F3F4F4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Maschinenliste Firma Säckl</a:t>
            </a: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58E743D9-3AFE-4B6E-8298-CD77C5FD5B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759235"/>
              </p:ext>
            </p:extLst>
          </p:nvPr>
        </p:nvGraphicFramePr>
        <p:xfrm>
          <a:off x="586596" y="2529038"/>
          <a:ext cx="7970808" cy="1799924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79708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0491"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Messmaschinen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53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Mobiler </a:t>
                      </a:r>
                      <a:r>
                        <a:rPr lang="de-DE" sz="1000" b="0" dirty="0" err="1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Messarm</a:t>
                      </a:r>
                      <a:r>
                        <a:rPr lang="de-DE" sz="1000" b="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000" b="0" dirty="0" err="1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FaroPrime</a:t>
                      </a:r>
                      <a:endParaRPr lang="de-DE" sz="1000" b="0" dirty="0"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max. Reichweite 1,5m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0902"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Messmaschine Mitutoyo </a:t>
                      </a:r>
                      <a:r>
                        <a:rPr lang="de-DE" sz="10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Crysta</a:t>
                      </a:r>
                      <a:r>
                        <a:rPr lang="de-DE" sz="10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 Apex S123010</a:t>
                      </a:r>
                    </a:p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- 1.200 x 3.000 x 1.000 mm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0186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2074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6184" y="167538"/>
            <a:ext cx="862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>
                <a:solidFill>
                  <a:srgbClr val="F3F4F4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Maschinenliste Firma Säckl</a:t>
            </a: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1258529"/>
              </p:ext>
            </p:extLst>
          </p:nvPr>
        </p:nvGraphicFramePr>
        <p:xfrm>
          <a:off x="582283" y="2191954"/>
          <a:ext cx="7979434" cy="2474092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79794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3637"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Weitere Maschinen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1950"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Schleifmaschine </a:t>
                      </a:r>
                      <a:r>
                        <a:rPr lang="de-DE" sz="1000" b="0" dirty="0" err="1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Okamoto</a:t>
                      </a:r>
                      <a:endParaRPr lang="de-DE" sz="1000" b="0" dirty="0"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de-DE" sz="1000" b="0" kern="12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X = 600 mm, Y = 500 mm</a:t>
                      </a:r>
                      <a:endParaRPr lang="de-DE" sz="10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3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Schweißgeräte MIG / MAG / WIG / Puls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7107">
                <a:tc>
                  <a:txBody>
                    <a:bodyPr/>
                    <a:lstStyle/>
                    <a:p>
                      <a:pPr marL="0" marR="0" lvl="2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0" kern="1200" dirty="0">
                          <a:latin typeface="Arial" panose="020B0604020202020204" pitchFamily="34" charset="0"/>
                          <a:ea typeface="Open Sans" panose="020B0606030504020204" pitchFamily="34" charset="0"/>
                          <a:cs typeface="Arial" panose="020B0604020202020204" pitchFamily="34" charset="0"/>
                        </a:rPr>
                        <a:t>Hebemöglichkeiten bis 32t</a:t>
                      </a:r>
                      <a:endParaRPr lang="de-DE" sz="10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Open Sans" panose="020B0606030504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151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460</Words>
  <Application>Microsoft Office PowerPoint</Application>
  <PresentationFormat>Bildschirmpräsentation (4:3)</PresentationFormat>
  <Paragraphs>87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Open Sans</vt:lpstr>
      <vt:lpstr>Office Theme</vt:lpstr>
      <vt:lpstr>1_Benutzerdefiniertes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Stephanie Kuchler</dc:creator>
  <cp:lastModifiedBy>Veronika Steidl</cp:lastModifiedBy>
  <cp:revision>84</cp:revision>
  <cp:lastPrinted>2018-08-09T06:12:00Z</cp:lastPrinted>
  <dcterms:created xsi:type="dcterms:W3CDTF">2015-06-16T09:12:13Z</dcterms:created>
  <dcterms:modified xsi:type="dcterms:W3CDTF">2018-08-10T09:10:22Z</dcterms:modified>
</cp:coreProperties>
</file>